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  <p:sldId id="260" r:id="rId6"/>
    <p:sldId id="257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75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49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8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1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603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839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702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61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72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52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140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19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10886-7A00-40DD-B159-F8D556153DF8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A099C-D284-42D9-AD04-69A7E34981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024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0562" y="3690550"/>
            <a:ext cx="9144000" cy="16811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ГБОУ «Школа №167 имени Маршала Л.А.Говорова» - участник значимых образовательных проектов города 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16346" y="5529692"/>
            <a:ext cx="4695568" cy="813443"/>
          </a:xfrm>
        </p:spPr>
        <p:txBody>
          <a:bodyPr/>
          <a:lstStyle/>
          <a:p>
            <a:r>
              <a:rPr lang="ru-RU" dirty="0" smtClean="0"/>
              <a:t>Благодаров Владимир Сергеевич, заместитель директора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3649" t="9610" r="20135" b="72732"/>
          <a:stretch/>
        </p:blipFill>
        <p:spPr>
          <a:xfrm>
            <a:off x="2117124" y="0"/>
            <a:ext cx="8320216" cy="147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2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900igr.net/up/datas/177039/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902" y="333631"/>
            <a:ext cx="8699157" cy="6524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005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os1601.mskobr.ru/images/%20%D0%B1%D0%B0%D0%BD%D0%BD%D0%B5%D1%80%2C%20%D0%BA%D0%BE%D0%BF%D0%B8%D1%8F%281%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238" y="0"/>
            <a:ext cx="9176951" cy="688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018638" y="5988908"/>
            <a:ext cx="3089189" cy="869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842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get-zen_doc/196516/pub_5d644e519f272100ac7d56a7_5d644e7b97b5d400ad6adf50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5" y="0"/>
            <a:ext cx="12076670" cy="686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914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ch1945uz.mskobr.ru/files/fwd/dffdgfdgd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2" b="20708"/>
          <a:stretch/>
        </p:blipFill>
        <p:spPr bwMode="auto">
          <a:xfrm>
            <a:off x="634314" y="2125362"/>
            <a:ext cx="10610850" cy="409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Кадетский класс в московской школе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81695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lyc1537.mskobr.ru/images/%20%D0%BA%D0%BB%D0%B0%D1%81%D1%8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768" y="23946"/>
            <a:ext cx="9662984" cy="6834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877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myslide.ru/documents_3/059d9929e4ff43a41afb9ab980e7b3dc/img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1"/>
          <a:stretch/>
        </p:blipFill>
        <p:spPr bwMode="auto">
          <a:xfrm>
            <a:off x="1556007" y="1845275"/>
            <a:ext cx="8766003" cy="508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/>
              <a:t>Особенности построения профильного обучения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9545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Календарный учебный график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6638" y="1821227"/>
            <a:ext cx="7898416" cy="381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19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218"/>
          <a:stretch/>
        </p:blipFill>
        <p:spPr>
          <a:xfrm>
            <a:off x="1382025" y="1499309"/>
            <a:ext cx="10175398" cy="388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83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8632" y="1012633"/>
            <a:ext cx="8578904" cy="436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1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712" y="1421949"/>
            <a:ext cx="9669223" cy="421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1563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33</Words>
  <Application>Microsoft Office PowerPoint</Application>
  <PresentationFormat>Широкоэкранный</PresentationFormat>
  <Paragraphs>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ГБОУ «Школа №167 имени Маршала Л.А.Говорова» - участник значимых образовательных проектов города </vt:lpstr>
      <vt:lpstr>Презентация PowerPoint</vt:lpstr>
      <vt:lpstr>Презентация PowerPoint</vt:lpstr>
      <vt:lpstr>Презентация PowerPoint</vt:lpstr>
      <vt:lpstr>Кадетский класс в московской школе</vt:lpstr>
      <vt:lpstr>Презентация PowerPoint</vt:lpstr>
      <vt:lpstr>Особенности построения профильного обучения</vt:lpstr>
      <vt:lpstr>Календарный учебный график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5</cp:revision>
  <dcterms:created xsi:type="dcterms:W3CDTF">2020-12-03T14:53:41Z</dcterms:created>
  <dcterms:modified xsi:type="dcterms:W3CDTF">2020-12-03T16:10:15Z</dcterms:modified>
</cp:coreProperties>
</file>